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7"/>
    <p:restoredTop sz="94626"/>
  </p:normalViewPr>
  <p:slideViewPr>
    <p:cSldViewPr snapToGrid="0" showGuides="1">
      <p:cViewPr varScale="1">
        <p:scale>
          <a:sx n="116" d="100"/>
          <a:sy n="116" d="100"/>
        </p:scale>
        <p:origin x="544" y="192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CE961-477A-C646-83C2-2CF81E1A677B}" type="datetimeFigureOut">
              <a:rPr lang="en-US" smtClean="0"/>
              <a:t>6/14/24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1594D-4723-D346-88E0-BB28354A7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32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E42CB-7FA1-331A-EF98-8C662AA14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2920997"/>
            <a:ext cx="9144000" cy="2387600"/>
          </a:xfrm>
        </p:spPr>
        <p:txBody>
          <a:bodyPr anchor="b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7C3BE-A5E6-45ED-A822-F0FDA11A2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5493544"/>
            <a:ext cx="9144000" cy="33575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517EF5D-F0CA-EF92-33B7-61BA298A90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1028701"/>
            <a:ext cx="2614613" cy="62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90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8" userDrawn="1">
          <p15:clr>
            <a:srgbClr val="FBAE40"/>
          </p15:clr>
        </p15:guide>
        <p15:guide id="2" pos="648" userDrawn="1">
          <p15:clr>
            <a:srgbClr val="FBAE40"/>
          </p15:clr>
        </p15:guide>
        <p15:guide id="3" pos="7032" userDrawn="1">
          <p15:clr>
            <a:srgbClr val="FBAE40"/>
          </p15:clr>
        </p15:guide>
        <p15:guide id="4" orient="horz" pos="36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F602-0839-3193-FAA4-BEE2E28D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7658100" cy="4800600"/>
          </a:xfr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1F1077-4E26-F539-2188-450F1CDC9C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D6B0E8E-D098-A1D2-6659-FD281FCE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90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ionix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F602-0839-3193-FAA4-BEE2E28D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7658100" cy="4800600"/>
          </a:xfr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1F1077-4E26-F539-2188-450F1CDC9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D6B0E8E-D098-A1D2-6659-FD281FCE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51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Electric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F602-0839-3193-FAA4-BEE2E28D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7658100" cy="4800600"/>
          </a:xfr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1F1077-4E26-F539-2188-450F1CDC9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D6B0E8E-D098-A1D2-6659-FD281FCE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028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Te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F602-0839-3193-FAA4-BEE2E28D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7658100" cy="4800600"/>
          </a:xfr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1F1077-4E26-F539-2188-450F1CDC9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D6B0E8E-D098-A1D2-6659-FD281FCE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6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Editab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9EB6307-9FA6-050B-231D-E08AED7A0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1976231"/>
            <a:ext cx="9144000" cy="2387600"/>
          </a:xfrm>
        </p:spPr>
        <p:txBody>
          <a:bodyPr anchor="b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8A6084C-FB4A-7FD3-8843-13A33BBBCD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1028701"/>
            <a:ext cx="2614613" cy="62156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5B74356-098F-BC9C-FCA0-BA671CAA1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7" y="4838644"/>
            <a:ext cx="9123123" cy="990656"/>
          </a:xfrm>
        </p:spPr>
        <p:txBody>
          <a:bodyPr>
            <a:normAutofit/>
          </a:bodyPr>
          <a:lstStyle>
            <a:lvl1pPr marL="0" indent="0" defTabSz="5486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3E0E9BBE-D05C-7580-9CFA-AB03DECD2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700" y="4463847"/>
            <a:ext cx="9144000" cy="307531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125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26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 userDrawn="1">
          <p15:clr>
            <a:srgbClr val="FBAE40"/>
          </p15:clr>
        </p15:guide>
        <p15:guide id="2" pos="7032" userDrawn="1">
          <p15:clr>
            <a:srgbClr val="FBAE40"/>
          </p15:clr>
        </p15:guide>
        <p15:guide id="3" orient="horz" pos="648" userDrawn="1">
          <p15:clr>
            <a:srgbClr val="FBAE40"/>
          </p15:clr>
        </p15:guide>
        <p15:guide id="4" orient="horz" pos="367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Alt O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E42CB-7FA1-331A-EF98-8C662AA14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2920997"/>
            <a:ext cx="9144000" cy="2387600"/>
          </a:xfrm>
        </p:spPr>
        <p:txBody>
          <a:bodyPr anchor="b">
            <a:norm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7C3BE-A5E6-45ED-A822-F0FDA11A2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5493544"/>
            <a:ext cx="9144000" cy="33575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1" i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517EF5D-F0CA-EF92-33B7-61BA298A90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1028701"/>
            <a:ext cx="2614613" cy="621562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1157DB37-F231-F11D-1B51-5732554AE2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28700" y="1028700"/>
            <a:ext cx="2614613" cy="62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997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8">
          <p15:clr>
            <a:srgbClr val="FBAE40"/>
          </p15:clr>
        </p15:guide>
        <p15:guide id="2" pos="648">
          <p15:clr>
            <a:srgbClr val="FBAE40"/>
          </p15:clr>
        </p15:guide>
        <p15:guide id="3" pos="7032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BFB243-0F3A-9E93-853A-FA144BB90549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22EF43-29F8-6A09-E73F-72FB4BE9E0D7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B7E36-48F1-084D-8121-CC529577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78" y="1040305"/>
            <a:ext cx="10134642" cy="964233"/>
          </a:xfrm>
        </p:spPr>
        <p:txBody>
          <a:bodyPr anchor="t" anchorCtr="0">
            <a:normAutofit/>
          </a:bodyPr>
          <a:lstStyle>
            <a:lvl1pPr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C3CC3-827A-7467-E884-B393B2FD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7" y="2479925"/>
            <a:ext cx="10113721" cy="3349375"/>
          </a:xfrm>
        </p:spPr>
        <p:txBody>
          <a:bodyPr>
            <a:normAutofit/>
          </a:bodyPr>
          <a:lstStyle>
            <a:lvl1pPr marL="0" indent="0" defTabSz="54864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F8277-BA26-C57B-2BBF-8F3D8A5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0902C5-1D65-26AD-9332-26771220D4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2528BF22-518C-23B0-FE04-E8186FB282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700" y="2076553"/>
            <a:ext cx="10134642" cy="331358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8285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Headline +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BFB243-0F3A-9E93-853A-FA144BB90549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22EF43-29F8-6A09-E73F-72FB4BE9E0D7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B7E36-48F1-084D-8121-CC529577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78" y="1040306"/>
            <a:ext cx="10134644" cy="857616"/>
          </a:xfrm>
        </p:spPr>
        <p:txBody>
          <a:bodyPr anchor="t" anchorCtr="0">
            <a:normAutofit/>
          </a:bodyPr>
          <a:lstStyle>
            <a:lvl1pPr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C3CC3-827A-7467-E884-B393B2FD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8" y="1969936"/>
            <a:ext cx="10113722" cy="3349375"/>
          </a:xfrm>
        </p:spPr>
        <p:txBody>
          <a:bodyPr>
            <a:normAutofit/>
          </a:bodyPr>
          <a:lstStyle>
            <a:lvl1pPr marL="0" indent="0" defTabSz="54864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 sz="28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F8277-BA26-C57B-2BBF-8F3D8A5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0902C5-1D65-26AD-9332-26771220D4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28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BFB243-0F3A-9E93-853A-FA144BB90549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22EF43-29F8-6A09-E73F-72FB4BE9E0D7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B7E36-48F1-084D-8121-CC529577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77" y="1040305"/>
            <a:ext cx="10113723" cy="912569"/>
          </a:xfrm>
        </p:spPr>
        <p:txBody>
          <a:bodyPr anchor="t" anchorCtr="0">
            <a:normAutofit/>
          </a:bodyPr>
          <a:lstStyle>
            <a:lvl1pPr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C3CC3-827A-7467-E884-B393B2FD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7" y="2479925"/>
            <a:ext cx="4700059" cy="3337769"/>
          </a:xfrm>
        </p:spPr>
        <p:txBody>
          <a:bodyPr>
            <a:normAutofit/>
          </a:bodyPr>
          <a:lstStyle>
            <a:lvl1pPr marL="0" indent="0" defTabSz="5486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F8277-BA26-C57B-2BBF-8F3D8A5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0902C5-1D65-26AD-9332-26771220D4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2324389-9530-350B-B07E-084F3F322A9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35496" y="2491531"/>
            <a:ext cx="5046423" cy="3326163"/>
          </a:xfrm>
        </p:spPr>
        <p:txBody>
          <a:bodyPr>
            <a:normAutofit/>
          </a:bodyPr>
          <a:lstStyle>
            <a:lvl1pPr marL="0" indent="0" defTabSz="5486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2528BF22-518C-23B0-FE04-E8186FB282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700" y="2076553"/>
            <a:ext cx="4720936" cy="331932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103035CE-0FB4-8B44-B969-31BFD6A43C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29339" y="2076553"/>
            <a:ext cx="4720936" cy="331932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40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2648B0-293A-AA5C-EBA3-350E6573C1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50150" y="0"/>
            <a:ext cx="4641850" cy="635635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B7E36-48F1-084D-8121-CC529577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78" y="1040305"/>
            <a:ext cx="5891550" cy="1077071"/>
          </a:xfrm>
        </p:spPr>
        <p:txBody>
          <a:bodyPr anchor="t" anchorCtr="0">
            <a:normAutofit/>
          </a:bodyPr>
          <a:lstStyle>
            <a:lvl1pPr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C3CC3-827A-7467-E884-B393B2FD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7" y="2674917"/>
            <a:ext cx="5891550" cy="2838406"/>
          </a:xfrm>
        </p:spPr>
        <p:txBody>
          <a:bodyPr>
            <a:normAutofit/>
          </a:bodyPr>
          <a:lstStyle>
            <a:lvl1pPr marL="0" indent="0" defTabSz="5486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1A2815-A06E-324F-B891-C0DBE1DB3E86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8AAE4BE-7F49-F188-1EFF-2169CC8040A3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462B5C4-7A4C-CDB1-87CA-27B11C48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F2C0CEAC-7005-45BE-78B5-7551F3FE3C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C852761-ACE8-7EBF-E62E-6D1D6DE078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700" y="2224089"/>
            <a:ext cx="5911850" cy="382282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040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pecial Text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Diagonal Corner Rectangle 15">
            <a:extLst>
              <a:ext uri="{FF2B5EF4-FFF2-40B4-BE49-F238E27FC236}">
                <a16:creationId xmlns:a16="http://schemas.microsoft.com/office/drawing/2014/main" id="{44A5C938-BD7A-F3A6-4396-707DD196FADF}"/>
              </a:ext>
            </a:extLst>
          </p:cNvPr>
          <p:cNvSpPr/>
          <p:nvPr userDrawn="1"/>
        </p:nvSpPr>
        <p:spPr>
          <a:xfrm>
            <a:off x="6092632" y="2076553"/>
            <a:ext cx="5070668" cy="3195535"/>
          </a:xfrm>
          <a:prstGeom prst="round2Diag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BFB243-0F3A-9E93-853A-FA144BB90549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22EF43-29F8-6A09-E73F-72FB4BE9E0D7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B7E36-48F1-084D-8121-CC529577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77" y="1040306"/>
            <a:ext cx="10113723" cy="588078"/>
          </a:xfrm>
        </p:spPr>
        <p:txBody>
          <a:bodyPr anchor="t" anchorCtr="0">
            <a:normAutofit/>
          </a:bodyPr>
          <a:lstStyle>
            <a:lvl1pPr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C3CC3-827A-7467-E884-B393B2FD2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77" y="2479925"/>
            <a:ext cx="4700059" cy="3337769"/>
          </a:xfrm>
        </p:spPr>
        <p:txBody>
          <a:bodyPr>
            <a:normAutofit/>
          </a:bodyPr>
          <a:lstStyle>
            <a:lvl1pPr marL="0" indent="0" defTabSz="5486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chemeClr val="accent6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F8277-BA26-C57B-2BBF-8F3D8A5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0902C5-1D65-26AD-9332-26771220D4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2324389-9530-350B-B07E-084F3F322A9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2632" y="2079321"/>
            <a:ext cx="5046423" cy="3192767"/>
          </a:xfrm>
          <a:noFill/>
        </p:spPr>
        <p:txBody>
          <a:bodyPr lIns="457200" tIns="457200" rIns="457200" bIns="457200" anchor="ctr" anchorCtr="0">
            <a:noAutofit/>
          </a:bodyPr>
          <a:lstStyle>
            <a:lvl1pPr marL="0" indent="0" defTabSz="54864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accent5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5C4AB1F-8346-ED26-C846-36AA496F7E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700" y="2076553"/>
            <a:ext cx="4720936" cy="331932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accent6"/>
                </a:solidFill>
              </a:defRPr>
            </a:lvl2pPr>
            <a:lvl3pPr marL="914400" indent="0">
              <a:buNone/>
              <a:defRPr>
                <a:solidFill>
                  <a:schemeClr val="accent6"/>
                </a:solidFill>
              </a:defRPr>
            </a:lvl3pPr>
            <a:lvl4pPr marL="1371600" indent="0">
              <a:buNone/>
              <a:defRPr>
                <a:solidFill>
                  <a:schemeClr val="accent6"/>
                </a:solidFill>
              </a:defRPr>
            </a:lvl4pPr>
            <a:lvl5pPr marL="1828800" indent="0">
              <a:buNone/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9178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 userDrawn="1">
          <p15:clr>
            <a:srgbClr val="FBAE40"/>
          </p15:clr>
        </p15:guide>
        <p15:guide id="2" pos="7032" userDrawn="1">
          <p15:clr>
            <a:srgbClr val="FBAE40"/>
          </p15:clr>
        </p15:guide>
        <p15:guide id="3" orient="horz" pos="648" userDrawn="1">
          <p15:clr>
            <a:srgbClr val="FBAE40"/>
          </p15:clr>
        </p15:guide>
        <p15:guide id="4" orient="horz" pos="367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Featur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Diagonal Corner Rectangle 15">
            <a:extLst>
              <a:ext uri="{FF2B5EF4-FFF2-40B4-BE49-F238E27FC236}">
                <a16:creationId xmlns:a16="http://schemas.microsoft.com/office/drawing/2014/main" id="{44A5C938-BD7A-F3A6-4396-707DD196FADF}"/>
              </a:ext>
            </a:extLst>
          </p:cNvPr>
          <p:cNvSpPr/>
          <p:nvPr userDrawn="1"/>
        </p:nvSpPr>
        <p:spPr>
          <a:xfrm>
            <a:off x="1049577" y="1328737"/>
            <a:ext cx="10113723" cy="3943351"/>
          </a:xfrm>
          <a:prstGeom prst="round2Diag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BFB243-0F3A-9E93-853A-FA144BB90549}"/>
              </a:ext>
            </a:extLst>
          </p:cNvPr>
          <p:cNvSpPr/>
          <p:nvPr userDrawn="1"/>
        </p:nvSpPr>
        <p:spPr>
          <a:xfrm>
            <a:off x="-31902" y="6356350"/>
            <a:ext cx="12192000" cy="501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22EF43-29F8-6A09-E73F-72FB4BE9E0D7}"/>
              </a:ext>
            </a:extLst>
          </p:cNvPr>
          <p:cNvSpPr/>
          <p:nvPr userDrawn="1"/>
        </p:nvSpPr>
        <p:spPr>
          <a:xfrm>
            <a:off x="10421643" y="6359118"/>
            <a:ext cx="1865856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F8277-BA26-C57B-2BBF-8F3D8A5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A0902C5-1D65-26AD-9332-26771220D4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2324389-9530-350B-B07E-084F3F322A9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28700" y="1328737"/>
            <a:ext cx="10134599" cy="3943352"/>
          </a:xfrm>
          <a:noFill/>
        </p:spPr>
        <p:txBody>
          <a:bodyPr lIns="457200" tIns="457200" rIns="457200" bIns="457200" anchor="ctr" anchorCtr="0">
            <a:noAutofit/>
          </a:bodyPr>
          <a:lstStyle>
            <a:lvl1pPr marL="0" indent="0" defTabSz="54864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accent5"/>
                </a:solidFill>
                <a:latin typeface="+mj-lt"/>
              </a:defRPr>
            </a:lvl1pPr>
            <a:lvl2pPr marL="4572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2pPr>
            <a:lvl3pPr marL="9144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3pPr>
            <a:lvl4pPr marL="13716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4pPr>
            <a:lvl5pPr marL="1828800" indent="0">
              <a:spcAft>
                <a:spcPts val="600"/>
              </a:spcAft>
              <a:buNone/>
              <a:defRPr sz="20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8538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pos="7032">
          <p15:clr>
            <a:srgbClr val="FBAE40"/>
          </p15:clr>
        </p15:guide>
        <p15:guide id="3" orient="horz" pos="648">
          <p15:clr>
            <a:srgbClr val="FBAE40"/>
          </p15:clr>
        </p15:guide>
        <p15:guide id="4" orient="horz" pos="367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Teal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F602-0839-3193-FAA4-BEE2E28D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7658100" cy="4800600"/>
          </a:xfr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1F1077-4E26-F539-2188-450F1CDC9C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0" y="6497900"/>
            <a:ext cx="887782" cy="21104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D6B0E8E-D098-A1D2-6659-FD281FCE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7618" y="6420861"/>
            <a:ext cx="445681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9538736-7321-BE41-8A6F-D0DFE07BF8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004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8" userDrawn="1">
          <p15:clr>
            <a:srgbClr val="FBAE40"/>
          </p15:clr>
        </p15:guide>
        <p15:guide id="2" pos="7032" userDrawn="1">
          <p15:clr>
            <a:srgbClr val="FBAE40"/>
          </p15:clr>
        </p15:guide>
        <p15:guide id="3" orient="horz" pos="648" userDrawn="1">
          <p15:clr>
            <a:srgbClr val="FBAE40"/>
          </p15:clr>
        </p15:guide>
        <p15:guide id="4" orient="horz" pos="367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7AEB79-90BA-F85B-7EE9-38D5487F2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DDC32-3D6B-3C21-C505-32B6E6D0E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24028-1DF1-EB9A-D24B-88D718A6B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81886-25FC-4D5D-C935-38D75DB58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Bionix Presentation Template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AF706-28DF-CB95-FC93-CA96A2A88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538736-7321-BE41-8A6F-D0DFE07B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6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72" r:id="rId3"/>
    <p:sldLayoutId id="2147483675" r:id="rId4"/>
    <p:sldLayoutId id="2147483660" r:id="rId5"/>
    <p:sldLayoutId id="2147483658" r:id="rId6"/>
    <p:sldLayoutId id="2147483650" r:id="rId7"/>
    <p:sldLayoutId id="2147483665" r:id="rId8"/>
    <p:sldLayoutId id="2147483651" r:id="rId9"/>
    <p:sldLayoutId id="2147483674" r:id="rId10"/>
    <p:sldLayoutId id="2147483662" r:id="rId11"/>
    <p:sldLayoutId id="2147483664" r:id="rId12"/>
    <p:sldLayoutId id="2147483661" r:id="rId13"/>
    <p:sldLayoutId id="2147483670" r:id="rId14"/>
    <p:sldLayoutId id="214748365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08CF9-0012-9CC9-C65C-DA0B6CE7F9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D810E6-EA98-AD11-6152-4E4E5C5501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78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ionix Color Palette">
      <a:dk1>
        <a:srgbClr val="00205C"/>
      </a:dk1>
      <a:lt1>
        <a:srgbClr val="FFFFFF"/>
      </a:lt1>
      <a:dk2>
        <a:srgbClr val="003087"/>
      </a:dk2>
      <a:lt2>
        <a:srgbClr val="E6E6E6"/>
      </a:lt2>
      <a:accent1>
        <a:srgbClr val="0951D7"/>
      </a:accent1>
      <a:accent2>
        <a:srgbClr val="00AD9C"/>
      </a:accent2>
      <a:accent3>
        <a:srgbClr val="38D0AB"/>
      </a:accent3>
      <a:accent4>
        <a:srgbClr val="A0E3AC"/>
      </a:accent4>
      <a:accent5>
        <a:srgbClr val="BBBCBC"/>
      </a:accent5>
      <a:accent6>
        <a:srgbClr val="454954"/>
      </a:accent6>
      <a:hlink>
        <a:srgbClr val="0951D7"/>
      </a:hlink>
      <a:folHlink>
        <a:srgbClr val="0951D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Bill Sattler</dc:creator>
  <cp:lastModifiedBy>Bill Sattler</cp:lastModifiedBy>
  <cp:revision>4</cp:revision>
  <dcterms:created xsi:type="dcterms:W3CDTF">2024-05-30T21:16:13Z</dcterms:created>
  <dcterms:modified xsi:type="dcterms:W3CDTF">2024-06-14T15:52:29Z</dcterms:modified>
</cp:coreProperties>
</file>